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7" r:id="rId5"/>
    <p:sldId id="263" r:id="rId6"/>
    <p:sldId id="259" r:id="rId7"/>
    <p:sldId id="274" r:id="rId8"/>
    <p:sldId id="275" r:id="rId9"/>
    <p:sldId id="271" r:id="rId10"/>
    <p:sldId id="269" r:id="rId11"/>
    <p:sldId id="268" r:id="rId12"/>
    <p:sldId id="261" r:id="rId13"/>
    <p:sldId id="273" r:id="rId14"/>
    <p:sldId id="265" r:id="rId15"/>
    <p:sldId id="272" r:id="rId16"/>
    <p:sldId id="26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4690D42-8EF3-4AAA-A38B-44FB4EB677C2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4D22E1D-AAA2-406A-95B2-8870A8EBF8E9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470025"/>
          </a:xfrm>
        </p:spPr>
        <p:txBody>
          <a:bodyPr/>
          <a:lstStyle/>
          <a:p>
            <a:r>
              <a:rPr lang="cs-CZ" dirty="0" smtClean="0"/>
              <a:t>		Tři králové - mudrci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43804" cy="2543196"/>
          </a:xfrm>
        </p:spPr>
        <p:txBody>
          <a:bodyPr/>
          <a:lstStyle/>
          <a:p>
            <a:r>
              <a:rPr lang="cs-CZ" dirty="0" smtClean="0"/>
              <a:t>		FATYM Vranov nad Dyjí</a:t>
            </a:r>
          </a:p>
          <a:p>
            <a:endParaRPr lang="cs-CZ" dirty="0"/>
          </a:p>
          <a:p>
            <a:r>
              <a:rPr lang="cs-CZ" dirty="0" smtClean="0"/>
              <a:t>		</a:t>
            </a:r>
          </a:p>
          <a:p>
            <a:r>
              <a:rPr lang="cs-CZ" dirty="0"/>
              <a:t>	</a:t>
            </a:r>
            <a:r>
              <a:rPr lang="cs-CZ" dirty="0" smtClean="0"/>
              <a:t>			Ing. Hana Jahodová</a:t>
            </a: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285992"/>
            <a:ext cx="1357313" cy="13573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3"/>
          <a:srcRect l="2432" r="4968" b="3400"/>
          <a:stretch>
            <a:fillRect/>
          </a:stretch>
        </p:blipFill>
        <p:spPr bwMode="auto">
          <a:xfrm>
            <a:off x="1357290" y="0"/>
            <a:ext cx="1428760" cy="152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+ M + B 2013 (CO TO JE?)</a:t>
            </a:r>
          </a:p>
          <a:p>
            <a:r>
              <a:rPr lang="cs-CZ" dirty="0" smtClean="0"/>
              <a:t>HVĚZDA</a:t>
            </a:r>
          </a:p>
          <a:p>
            <a:r>
              <a:rPr lang="cs-CZ" dirty="0" smtClean="0"/>
              <a:t>ZLATO</a:t>
            </a:r>
          </a:p>
          <a:p>
            <a:r>
              <a:rPr lang="cs-CZ" dirty="0" smtClean="0"/>
              <a:t>KADIDLO</a:t>
            </a:r>
          </a:p>
          <a:p>
            <a:r>
              <a:rPr lang="cs-CZ" dirty="0" smtClean="0"/>
              <a:t>MIRHU (CO JE TO?)</a:t>
            </a:r>
          </a:p>
          <a:p>
            <a:r>
              <a:rPr lang="cs-CZ" dirty="0" smtClean="0"/>
              <a:t>KŘÍDA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 </a:t>
            </a:r>
            <a:r>
              <a:rPr lang="cs-CZ" dirty="0" smtClean="0"/>
              <a:t>+</a:t>
            </a:r>
            <a:r>
              <a:rPr lang="cs-CZ" b="1" dirty="0" smtClean="0"/>
              <a:t> M </a:t>
            </a:r>
            <a:r>
              <a:rPr lang="cs-CZ" dirty="0" smtClean="0"/>
              <a:t>+</a:t>
            </a:r>
            <a:r>
              <a:rPr lang="cs-CZ" b="1" dirty="0" smtClean="0"/>
              <a:t> B </a:t>
            </a:r>
            <a:r>
              <a:rPr lang="cs-CZ" dirty="0" smtClean="0"/>
              <a:t>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</a:t>
            </a:r>
            <a:r>
              <a:rPr lang="cs-CZ" dirty="0" smtClean="0"/>
              <a:t>AŠPAR: </a:t>
            </a:r>
            <a:r>
              <a:rPr lang="cs-CZ" dirty="0" err="1" smtClean="0"/>
              <a:t>kasparus</a:t>
            </a:r>
            <a:r>
              <a:rPr lang="cs-CZ" dirty="0" smtClean="0"/>
              <a:t> (lat.) je strážce pokladů</a:t>
            </a:r>
          </a:p>
          <a:p>
            <a:r>
              <a:rPr lang="cs-CZ" b="1" dirty="0" smtClean="0"/>
              <a:t>M</a:t>
            </a:r>
            <a:r>
              <a:rPr lang="cs-CZ" dirty="0" smtClean="0"/>
              <a:t>elichar: znamená Můj Král je světlo</a:t>
            </a:r>
          </a:p>
          <a:p>
            <a:r>
              <a:rPr lang="cs-CZ" b="1" dirty="0" smtClean="0"/>
              <a:t>B</a:t>
            </a:r>
            <a:r>
              <a:rPr lang="cs-CZ" dirty="0" smtClean="0"/>
              <a:t>altazar: znamená Ochránce života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Píseň - My tři králové jdeme k vám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04351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1.  My tři králové jdeme k vám, </a:t>
            </a:r>
          </a:p>
          <a:p>
            <a:pPr>
              <a:buNone/>
            </a:pPr>
            <a:r>
              <a:rPr lang="cs-CZ" dirty="0" smtClean="0"/>
              <a:t> štěstí, zdraví, vinšujem vám.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2.  Štěstí, zdraví, dlouhá léta, </a:t>
            </a:r>
          </a:p>
          <a:p>
            <a:pPr>
              <a:buNone/>
            </a:pPr>
            <a:r>
              <a:rPr lang="cs-CZ" dirty="0" smtClean="0"/>
              <a:t> my jsme k vám přisli z daleka.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3.  Z daleka je cesta naše, </a:t>
            </a:r>
          </a:p>
          <a:p>
            <a:pPr>
              <a:buNone/>
            </a:pPr>
            <a:r>
              <a:rPr lang="cs-CZ" dirty="0" smtClean="0"/>
              <a:t> do Betléma mysl naše.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4.  Co ty, černej, stojíš vzadu, </a:t>
            </a:r>
          </a:p>
          <a:p>
            <a:pPr>
              <a:buNone/>
            </a:pPr>
            <a:r>
              <a:rPr lang="cs-CZ" dirty="0" smtClean="0"/>
              <a:t> vystrkuješ na nás bradu.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5.  A já černej vystupuju, </a:t>
            </a:r>
          </a:p>
          <a:p>
            <a:pPr>
              <a:buNone/>
            </a:pPr>
            <a:r>
              <a:rPr lang="cs-CZ" dirty="0" smtClean="0"/>
              <a:t> a Nový rok vám vinšuju.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6.  A my taky vystupujem </a:t>
            </a:r>
          </a:p>
          <a:p>
            <a:pPr>
              <a:buNone/>
            </a:pPr>
            <a:r>
              <a:rPr lang="cs-CZ" dirty="0" smtClean="0"/>
              <a:t> a Nový rok vám vinšujem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Křížovka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 - My tři králové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4023" t="24375" r="23828" b="8124"/>
          <a:stretch>
            <a:fillRect/>
          </a:stretch>
        </p:blipFill>
        <p:spPr bwMode="auto">
          <a:xfrm>
            <a:off x="1071538" y="1285860"/>
            <a:ext cx="635798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 - My tři králové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24609" t="35625" r="27344" b="10000"/>
          <a:stretch>
            <a:fillRect/>
          </a:stretch>
        </p:blipFill>
        <p:spPr bwMode="auto">
          <a:xfrm>
            <a:off x="1428728" y="2143116"/>
            <a:ext cx="5857916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idx="1"/>
          </p:nvPr>
        </p:nvSpPr>
        <p:spPr/>
      </p:sp>
      <p:sp>
        <p:nvSpPr>
          <p:cNvPr id="8" name="Zástupný symbol pro text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PŘEJI PŘÍJEMNÝ DEN 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Biblický příběh – Matouš 2, 1-12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obrázek 1"/>
          <p:cNvPicPr>
            <a:picLocks noChangeAspect="1" noChangeArrowheads="1"/>
          </p:cNvPicPr>
          <p:nvPr/>
        </p:nvPicPr>
        <p:blipFill>
          <a:blip r:embed="rId2"/>
          <a:srcRect l="2432" r="4968" b="3400"/>
          <a:stretch>
            <a:fillRect/>
          </a:stretch>
        </p:blipFill>
        <p:spPr bwMode="auto">
          <a:xfrm>
            <a:off x="7500958" y="214290"/>
            <a:ext cx="1428760" cy="152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víte o Třech králích?</a:t>
            </a:r>
          </a:p>
          <a:p>
            <a:r>
              <a:rPr lang="cs-CZ" dirty="0" smtClean="0"/>
              <a:t>Zná někdo příběh o Třech králích?</a:t>
            </a:r>
          </a:p>
          <a:p>
            <a:r>
              <a:rPr lang="cs-CZ" dirty="0" smtClean="0"/>
              <a:t>Viděl někdo někdy Tři krále?</a:t>
            </a:r>
          </a:p>
          <a:p>
            <a:r>
              <a:rPr lang="cs-CZ" dirty="0" smtClean="0"/>
              <a:t>Přišli někdy k vám domů Tři králové?</a:t>
            </a:r>
          </a:p>
          <a:p>
            <a:r>
              <a:rPr lang="cs-CZ" dirty="0" smtClean="0"/>
              <a:t>Byl někdo na Třikrálové sbírce?</a:t>
            </a:r>
          </a:p>
          <a:p>
            <a:r>
              <a:rPr lang="cs-CZ" dirty="0" smtClean="0"/>
              <a:t>Co znamená K + M + B 2013?</a:t>
            </a:r>
          </a:p>
          <a:p>
            <a:r>
              <a:rPr lang="cs-CZ" dirty="0" smtClean="0"/>
              <a:t>Znaky tří králů?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2"/>
          <a:srcRect l="2432" r="4968" b="3400"/>
          <a:stretch>
            <a:fillRect/>
          </a:stretch>
        </p:blipFill>
        <p:spPr bwMode="auto">
          <a:xfrm>
            <a:off x="7653358" y="366690"/>
            <a:ext cx="1428760" cy="152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Legenda či skutečnost?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Biblické události – stát Izrael (místo – střed světa x země kulatá)</a:t>
            </a:r>
          </a:p>
          <a:p>
            <a:r>
              <a:rPr lang="cs-CZ" dirty="0" smtClean="0"/>
              <a:t>Hlavní město – Palestina</a:t>
            </a:r>
          </a:p>
          <a:p>
            <a:r>
              <a:rPr lang="cs-CZ" dirty="0" smtClean="0"/>
              <a:t>Stavby dodnes</a:t>
            </a:r>
          </a:p>
          <a:p>
            <a:r>
              <a:rPr lang="cs-CZ" dirty="0" smtClean="0"/>
              <a:t>Kostely postaveny - dodnes</a:t>
            </a:r>
          </a:p>
          <a:p>
            <a:r>
              <a:rPr lang="cs-CZ" dirty="0" smtClean="0"/>
              <a:t>Židovský národ existuje </a:t>
            </a:r>
          </a:p>
          <a:p>
            <a:pPr>
              <a:buNone/>
            </a:pPr>
            <a:r>
              <a:rPr lang="cs-CZ" dirty="0" smtClean="0"/>
              <a:t>4 000 let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7" name="obrázek 1"/>
          <p:cNvPicPr>
            <a:picLocks noChangeAspect="1" noChangeArrowheads="1"/>
          </p:cNvPicPr>
          <p:nvPr/>
        </p:nvPicPr>
        <p:blipFill>
          <a:blip r:embed="rId2"/>
          <a:srcRect l="2432" r="4968" b="3400"/>
          <a:stretch>
            <a:fillRect/>
          </a:stretch>
        </p:blipFill>
        <p:spPr bwMode="auto">
          <a:xfrm>
            <a:off x="7715240" y="0"/>
            <a:ext cx="1428760" cy="152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MATOUŠ 2, 1 - 12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538" y="1600200"/>
            <a:ext cx="7929618" cy="504351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Když se narodil Ježíš v judském Betlémě za dnů krále Heroda, hle, mudrci od východu se objevili v Jeruzalémě a ptali se: </a:t>
            </a:r>
          </a:p>
          <a:p>
            <a:r>
              <a:rPr lang="cs-CZ" dirty="0" smtClean="0"/>
              <a:t>„Kde je ten právě narozený král Židů? Viděli jsme na východě jeho hvězdu a přišli jsme se mu poklonit.“ </a:t>
            </a:r>
          </a:p>
          <a:p>
            <a:r>
              <a:rPr lang="cs-CZ" dirty="0" smtClean="0"/>
              <a:t>Když to uslyšel Herodes, znepokojil se a s ním celý Jeruzalém; </a:t>
            </a:r>
          </a:p>
          <a:p>
            <a:r>
              <a:rPr lang="cs-CZ" dirty="0" smtClean="0"/>
              <a:t>svolal proto všechny velekněze a zákoníky lidu a vyptával se jich, kde se má Mesiáš narodit.</a:t>
            </a:r>
          </a:p>
          <a:p>
            <a:r>
              <a:rPr lang="cs-CZ" dirty="0" smtClean="0"/>
              <a:t>Oni mu odpověděli: „V judském Betlémě; neboť tak je psáno u proroka: </a:t>
            </a:r>
          </a:p>
          <a:p>
            <a:r>
              <a:rPr lang="cs-CZ" dirty="0" smtClean="0"/>
              <a:t>‚A ty, Betléme, v zemi judské, zdaleka nejsi nejmenší mezi knížaty judskými, neboť z tebe vyjde vévoda, který bude pastýřem mého lidu, Izraele.‘“ </a:t>
            </a:r>
          </a:p>
        </p:txBody>
      </p:sp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2"/>
          <a:srcRect l="2432" r="4968" b="3400"/>
          <a:stretch>
            <a:fillRect/>
          </a:stretch>
        </p:blipFill>
        <p:spPr bwMode="auto">
          <a:xfrm>
            <a:off x="7572396" y="0"/>
            <a:ext cx="1428760" cy="152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MATOUŠ 2, 1 - 12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0100" y="1600200"/>
            <a:ext cx="7929618" cy="5043510"/>
          </a:xfrm>
        </p:spPr>
        <p:txBody>
          <a:bodyPr>
            <a:noAutofit/>
          </a:bodyPr>
          <a:lstStyle/>
          <a:p>
            <a:r>
              <a:rPr lang="cs-CZ" sz="2000" dirty="0" smtClean="0"/>
              <a:t>Tehdy Herodes tajně povolal mudrce a podrobně se jich vyptal na čas, kdy se hvězda ukázala. Potom je poslal do Betléma a řekl: </a:t>
            </a:r>
          </a:p>
          <a:p>
            <a:r>
              <a:rPr lang="cs-CZ" sz="2000" dirty="0" smtClean="0"/>
              <a:t>„Jděte a pátrejte důkladně po tom dítěti; a jakmile je naleznete, oznamte mi, abych se mu i já šel poklonit.“ </a:t>
            </a:r>
          </a:p>
          <a:p>
            <a:r>
              <a:rPr lang="cs-CZ" sz="2000" dirty="0" smtClean="0"/>
              <a:t>Oni krále vyslechli a dali se na cestu. A hle, hvězda, kterou viděli na východě, šla před nimi, až se zastavila nad místem, kde bylo to dítě. </a:t>
            </a:r>
          </a:p>
          <a:p>
            <a:r>
              <a:rPr lang="cs-CZ" sz="2000" dirty="0" smtClean="0"/>
              <a:t>Když spatřili hvězdu, zaradovali se velikou radostí. </a:t>
            </a:r>
          </a:p>
          <a:p>
            <a:r>
              <a:rPr lang="cs-CZ" sz="2000" dirty="0" smtClean="0"/>
              <a:t>Vešli do domu a uviděli dítě s Marií, jeho matkou; padli na zem, klaněli se mu a obětovali mu přinesené dary – zlato, kadidlo a myrhu. </a:t>
            </a:r>
          </a:p>
          <a:p>
            <a:r>
              <a:rPr lang="cs-CZ" sz="2000" dirty="0" smtClean="0"/>
              <a:t>Potom, na pokyn ve snu, aby se nevraceli k Herodovi, jinudy odcestovali do své země.</a:t>
            </a:r>
            <a:endParaRPr lang="cs-CZ" sz="2000" dirty="0"/>
          </a:p>
        </p:txBody>
      </p:sp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2"/>
          <a:srcRect l="2432" r="4968" b="3400"/>
          <a:stretch>
            <a:fillRect/>
          </a:stretch>
        </p:blipFill>
        <p:spPr bwMode="auto">
          <a:xfrm>
            <a:off x="7500958" y="0"/>
            <a:ext cx="1428760" cy="152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KOMU SE POKLONILI?</a:t>
            </a:r>
            <a:endParaRPr lang="cs-CZ" dirty="0"/>
          </a:p>
        </p:txBody>
      </p:sp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2"/>
          <a:srcRect l="2432" r="4968" b="3400"/>
          <a:stretch>
            <a:fillRect/>
          </a:stretch>
        </p:blipFill>
        <p:spPr bwMode="auto">
          <a:xfrm>
            <a:off x="7500958" y="0"/>
            <a:ext cx="1428760" cy="152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643050"/>
            <a:ext cx="6500826" cy="472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KOMU SE POKLONILI?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0100" y="1600200"/>
            <a:ext cx="8001056" cy="511494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Pánu Ježíši Kristu – narozen, očekáván tis. let</a:t>
            </a:r>
          </a:p>
          <a:p>
            <a:r>
              <a:rPr lang="cs-CZ" dirty="0" smtClean="0"/>
              <a:t>Panně Marii a Josefu</a:t>
            </a:r>
          </a:p>
          <a:p>
            <a:endParaRPr lang="cs-CZ" dirty="0" smtClean="0"/>
          </a:p>
          <a:p>
            <a:r>
              <a:rPr lang="cs-CZ" dirty="0" smtClean="0"/>
              <a:t>Kristus – vykupitel – zachránce – spasitel</a:t>
            </a:r>
          </a:p>
          <a:p>
            <a:r>
              <a:rPr lang="cs-CZ" dirty="0" smtClean="0"/>
              <a:t>Bůh se stal člověkem, aby nás zachránil z hříchů a ze smrti a mohli žít věčně. </a:t>
            </a:r>
          </a:p>
          <a:p>
            <a:endParaRPr lang="cs-CZ" dirty="0" smtClean="0"/>
          </a:p>
          <a:p>
            <a:r>
              <a:rPr lang="cs-CZ" dirty="0" smtClean="0"/>
              <a:t>Bible: Nový zákon je naplnění Starého zákona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A Slovo se stalo tělem a přebývalo mezi námi.</a:t>
            </a:r>
          </a:p>
          <a:p>
            <a:pPr lvl="1"/>
            <a:r>
              <a:rPr lang="cs-CZ" dirty="0" smtClean="0"/>
              <a:t>Hle panna počne a porodí syna a dá mu jméno Emanuel, to je Bůh s námi.</a:t>
            </a:r>
          </a:p>
          <a:p>
            <a:pPr lvl="1"/>
            <a:r>
              <a:rPr lang="cs-CZ" dirty="0" smtClean="0"/>
              <a:t>Lid, který byl ve tmě spatřil veliké světlo…</a:t>
            </a:r>
            <a:endParaRPr lang="cs-CZ" dirty="0"/>
          </a:p>
        </p:txBody>
      </p:sp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2"/>
          <a:srcRect l="2432" r="4968" b="3400"/>
          <a:stretch>
            <a:fillRect/>
          </a:stretch>
        </p:blipFill>
        <p:spPr bwMode="auto">
          <a:xfrm>
            <a:off x="7500958" y="0"/>
            <a:ext cx="1428760" cy="152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KOMU SE POKLONILI?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538" y="1600200"/>
            <a:ext cx="7929618" cy="511494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Bůh se stal člověkem, aby</a:t>
            </a:r>
          </a:p>
          <a:p>
            <a:pPr lvl="1"/>
            <a:r>
              <a:rPr lang="cs-CZ" dirty="0" smtClean="0"/>
              <a:t>nás zachránil z hříchů </a:t>
            </a:r>
          </a:p>
          <a:p>
            <a:pPr lvl="1"/>
            <a:r>
              <a:rPr lang="cs-CZ" dirty="0" smtClean="0"/>
              <a:t>a ze smrti </a:t>
            </a:r>
          </a:p>
          <a:p>
            <a:pPr lvl="1"/>
            <a:r>
              <a:rPr lang="cs-CZ" dirty="0" smtClean="0"/>
              <a:t>a mohli žít věčně! </a:t>
            </a:r>
          </a:p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dirty="0" smtClean="0"/>
              <a:t>Neboť tak Bůh miloval svět, že dal svého jednorozeného syna, aby žádný, kdo v něho věří nezahynul, ale měl život věčný.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</TotalTime>
  <Words>686</Words>
  <Application>Microsoft Office PowerPoint</Application>
  <PresentationFormat>Předvádění na obrazovce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Slunovrat</vt:lpstr>
      <vt:lpstr>  Tři králové - mudrci </vt:lpstr>
      <vt:lpstr>Co nás čeká?</vt:lpstr>
      <vt:lpstr>úvod</vt:lpstr>
      <vt:lpstr>Legenda či skutečnost?</vt:lpstr>
      <vt:lpstr>MATOUŠ 2, 1 - 12</vt:lpstr>
      <vt:lpstr>MATOUŠ 2, 1 - 12</vt:lpstr>
      <vt:lpstr>KOMU SE POKLONILI?</vt:lpstr>
      <vt:lpstr>KOMU SE POKLONILI?</vt:lpstr>
      <vt:lpstr>KOMU SE POKLONILI?</vt:lpstr>
      <vt:lpstr>SYMBOLY</vt:lpstr>
      <vt:lpstr>K + M + B 2013</vt:lpstr>
      <vt:lpstr>Píseň - My tři králové jdeme k vám</vt:lpstr>
      <vt:lpstr>Křížovka</vt:lpstr>
      <vt:lpstr>Soutěž - My tři králové</vt:lpstr>
      <vt:lpstr>Soutěž - My tři králové</vt:lpstr>
      <vt:lpstr>DĚKUJI VÁM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Tři králové </dc:title>
  <dc:creator>Device</dc:creator>
  <cp:lastModifiedBy>Device</cp:lastModifiedBy>
  <cp:revision>22</cp:revision>
  <dcterms:created xsi:type="dcterms:W3CDTF">2013-01-03T20:06:30Z</dcterms:created>
  <dcterms:modified xsi:type="dcterms:W3CDTF">2013-01-03T21:53:23Z</dcterms:modified>
</cp:coreProperties>
</file>