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1788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9933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5872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645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9022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100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0952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9867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103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4767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556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6E3C0-F15C-4C1C-90AF-AD37E72B4BF2}" type="datetimeFigureOut">
              <a:rPr lang="cs-CZ" smtClean="0"/>
              <a:t>11.2.2014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FDCEB-7A1D-4A53-A39D-85EC9053C0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6422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1800" dirty="0" smtClean="0">
                <a:solidFill>
                  <a:srgbClr val="C00000"/>
                </a:solidFill>
              </a:rPr>
              <a:t>KONGREGACE MILOSRDNÝCH SESTER SVATÉHO KARLA BOROMEJSKÉHO </a:t>
            </a:r>
            <a:br>
              <a:rPr lang="cs-CZ" sz="1800" dirty="0" smtClean="0">
                <a:solidFill>
                  <a:srgbClr val="C00000"/>
                </a:solidFill>
              </a:rPr>
            </a:br>
            <a:r>
              <a:rPr lang="cs-CZ" sz="1800" dirty="0" smtClean="0">
                <a:solidFill>
                  <a:srgbClr val="C00000"/>
                </a:solidFill>
              </a:rPr>
              <a:t>PAN FARÁŘ Dr. MARIUSZ SIENKOWSKI A STAROSTA  ALEŠ RICHTR</a:t>
            </a:r>
            <a:br>
              <a:rPr lang="cs-CZ" sz="1800" dirty="0" smtClean="0">
                <a:solidFill>
                  <a:srgbClr val="C00000"/>
                </a:solidFill>
              </a:rPr>
            </a:br>
            <a:r>
              <a:rPr lang="cs-CZ" sz="1800" dirty="0" smtClean="0">
                <a:solidFill>
                  <a:srgbClr val="C00000"/>
                </a:solidFill>
              </a:rPr>
              <a:t>VÁS ZVOU</a:t>
            </a:r>
            <a:endParaRPr lang="cs-CZ" sz="1800" dirty="0">
              <a:solidFill>
                <a:srgbClr val="C00000"/>
              </a:solidFill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aintStrokes/>
                    </a14:imgEffect>
                    <a14:imgEffect>
                      <a14:colorTemperature colorTemp="112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510" y="1600200"/>
            <a:ext cx="3015980" cy="4525963"/>
          </a:xfrm>
        </p:spPr>
      </p:pic>
      <p:pic>
        <p:nvPicPr>
          <p:cNvPr id="5" name="Zástupný symbol pro obsah 4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972" y="1600200"/>
            <a:ext cx="3253056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222319" y="1412776"/>
            <a:ext cx="4482637" cy="5262979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cs-CZ" dirty="0" smtClean="0"/>
              <a:t>Na děkovnou mši svatou </a:t>
            </a:r>
          </a:p>
          <a:p>
            <a:pPr algn="ctr"/>
            <a:r>
              <a:rPr lang="cs-CZ" dirty="0" smtClean="0"/>
              <a:t>za život </a:t>
            </a:r>
          </a:p>
          <a:p>
            <a:pPr algn="ctr"/>
            <a:endParaRPr lang="cs-CZ" dirty="0"/>
          </a:p>
          <a:p>
            <a:pPr algn="ctr"/>
            <a:r>
              <a:rPr lang="cs-CZ" b="1" dirty="0" smtClean="0">
                <a:solidFill>
                  <a:srgbClr val="C00000"/>
                </a:solidFill>
              </a:rPr>
              <a:t>Matky Vojtěchy Hasmandové</a:t>
            </a:r>
          </a:p>
          <a:p>
            <a:pPr algn="ctr"/>
            <a:r>
              <a:rPr lang="cs-CZ" dirty="0" smtClean="0"/>
              <a:t>Služebnice Boží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V den 100. výročí jejího narození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25. března 2014 v 17 hod.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do farního kostela sv. Anny v Huštěnovicích</a:t>
            </a:r>
          </a:p>
          <a:p>
            <a:pPr algn="ctr"/>
            <a:endParaRPr lang="cs-CZ" dirty="0" smtClean="0"/>
          </a:p>
          <a:p>
            <a:pPr algn="ctr"/>
            <a:r>
              <a:rPr lang="cs-CZ" dirty="0" smtClean="0"/>
              <a:t>hlavním celebrantem bude</a:t>
            </a:r>
          </a:p>
          <a:p>
            <a:pPr algn="ctr"/>
            <a:r>
              <a:rPr lang="cs-CZ" b="1" dirty="0" smtClean="0">
                <a:solidFill>
                  <a:srgbClr val="C00000"/>
                </a:solidFill>
              </a:rPr>
              <a:t>J. E. Mons. Jan </a:t>
            </a:r>
            <a:r>
              <a:rPr lang="cs-CZ" b="1" dirty="0" err="1" smtClean="0">
                <a:solidFill>
                  <a:srgbClr val="C00000"/>
                </a:solidFill>
              </a:rPr>
              <a:t>Graubner</a:t>
            </a:r>
            <a:endParaRPr lang="cs-CZ" b="1" dirty="0" smtClean="0">
              <a:solidFill>
                <a:srgbClr val="C00000"/>
              </a:solidFill>
            </a:endParaRPr>
          </a:p>
          <a:p>
            <a:pPr algn="ctr"/>
            <a:r>
              <a:rPr lang="cs-CZ" dirty="0" smtClean="0"/>
              <a:t>arcibiskup olomoucký a metropolita moravský</a:t>
            </a:r>
          </a:p>
          <a:p>
            <a:pPr algn="ctr"/>
            <a:endParaRPr lang="cs-CZ" dirty="0"/>
          </a:p>
          <a:p>
            <a:pPr algn="ctr"/>
            <a:r>
              <a:rPr lang="cs-CZ" sz="1600" dirty="0" smtClean="0"/>
              <a:t>a</a:t>
            </a:r>
            <a:endParaRPr lang="cs-CZ" sz="1600" dirty="0"/>
          </a:p>
          <a:p>
            <a:pPr algn="ctr"/>
            <a:r>
              <a:rPr lang="cs-CZ" sz="1600" dirty="0" smtClean="0"/>
              <a:t>pozvání na výstavu na Velehrad</a:t>
            </a:r>
          </a:p>
          <a:p>
            <a:pPr algn="ctr"/>
            <a:r>
              <a:rPr lang="cs-CZ" sz="1600" dirty="0" smtClean="0"/>
              <a:t>Březen 2014, sál kardinála Špidlíka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61602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68</Words>
  <Application>Microsoft Office PowerPoint</Application>
  <PresentationFormat>Předvádění na obrazovce (4:3)</PresentationFormat>
  <Paragraphs>20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systému Office</vt:lpstr>
      <vt:lpstr>KONGREGACE MILOSRDNÝCH SESTER SVATÉHO KARLA BOROMEJSKÉHO  PAN FARÁŘ Dr. MARIUSZ SIENKOWSKI A STAROSTA  ALEŠ RICHTR VÁS ZVOU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Remigie</dc:creator>
  <cp:lastModifiedBy>Remigie</cp:lastModifiedBy>
  <cp:revision>6</cp:revision>
  <dcterms:created xsi:type="dcterms:W3CDTF">2014-02-10T09:58:09Z</dcterms:created>
  <dcterms:modified xsi:type="dcterms:W3CDTF">2014-02-11T09:06:27Z</dcterms:modified>
</cp:coreProperties>
</file>